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23"/>
  </p:notesMasterIdLst>
  <p:sldIdLst>
    <p:sldId id="280" r:id="rId2"/>
    <p:sldId id="281" r:id="rId3"/>
    <p:sldId id="256" r:id="rId4"/>
    <p:sldId id="267" r:id="rId5"/>
    <p:sldId id="257" r:id="rId6"/>
    <p:sldId id="258" r:id="rId7"/>
    <p:sldId id="259" r:id="rId8"/>
    <p:sldId id="260" r:id="rId9"/>
    <p:sldId id="271" r:id="rId10"/>
    <p:sldId id="261" r:id="rId11"/>
    <p:sldId id="262" r:id="rId12"/>
    <p:sldId id="263" r:id="rId13"/>
    <p:sldId id="272" r:id="rId14"/>
    <p:sldId id="269" r:id="rId15"/>
    <p:sldId id="264" r:id="rId16"/>
    <p:sldId id="270" r:id="rId17"/>
    <p:sldId id="276" r:id="rId18"/>
    <p:sldId id="277" r:id="rId19"/>
    <p:sldId id="278" r:id="rId20"/>
    <p:sldId id="273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390" autoAdjust="0"/>
  </p:normalViewPr>
  <p:slideViewPr>
    <p:cSldViewPr snapToGrid="0">
      <p:cViewPr varScale="1">
        <p:scale>
          <a:sx n="70" d="100"/>
          <a:sy n="70" d="100"/>
        </p:scale>
        <p:origin x="113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HACKATON\repo\chaos1\presentation\&#1051;&#1080;&#1089;&#1090;%20Microsoft%20Exc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/>
              <a:t>Ожидаемые</a:t>
            </a:r>
            <a:r>
              <a:rPr lang="ru-RU" baseline="0" dirty="0"/>
              <a:t> затраты и прибыль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Лист1!$B$3:$B$52</c:f>
              <c:numCache>
                <c:formatCode>General</c:formatCode>
                <c:ptCount val="50"/>
                <c:pt idx="0">
                  <c:v>0.10517091807564771</c:v>
                </c:pt>
                <c:pt idx="1">
                  <c:v>0.22140275816016985</c:v>
                </c:pt>
                <c:pt idx="2">
                  <c:v>0.34985880757600318</c:v>
                </c:pt>
                <c:pt idx="3">
                  <c:v>0.49182469764127035</c:v>
                </c:pt>
                <c:pt idx="4">
                  <c:v>0.64872127070012819</c:v>
                </c:pt>
                <c:pt idx="5">
                  <c:v>0.82211880039050889</c:v>
                </c:pt>
                <c:pt idx="6">
                  <c:v>1.0137527074704766</c:v>
                </c:pt>
                <c:pt idx="7">
                  <c:v>1.2255409284924674</c:v>
                </c:pt>
                <c:pt idx="8">
                  <c:v>1.4596031111569494</c:v>
                </c:pt>
                <c:pt idx="9">
                  <c:v>1.7182818284590451</c:v>
                </c:pt>
                <c:pt idx="10">
                  <c:v>2.0041660239464325</c:v>
                </c:pt>
                <c:pt idx="11">
                  <c:v>2.3201169227365472</c:v>
                </c:pt>
                <c:pt idx="12">
                  <c:v>2.6692966676192444</c:v>
                </c:pt>
                <c:pt idx="13">
                  <c:v>3.0551999668446754</c:v>
                </c:pt>
                <c:pt idx="14">
                  <c:v>3.4816890703380654</c:v>
                </c:pt>
                <c:pt idx="15">
                  <c:v>3.9530324243951167</c:v>
                </c:pt>
                <c:pt idx="16">
                  <c:v>4.4739473917272017</c:v>
                </c:pt>
                <c:pt idx="17">
                  <c:v>5.0496474644129492</c:v>
                </c:pt>
                <c:pt idx="18">
                  <c:v>5.685894442279273</c:v>
                </c:pt>
                <c:pt idx="19">
                  <c:v>6.3890560989306531</c:v>
                </c:pt>
                <c:pt idx="20">
                  <c:v>7.1661699125676552</c:v>
                </c:pt>
                <c:pt idx="21">
                  <c:v>8.0250134994341273</c:v>
                </c:pt>
                <c:pt idx="22">
                  <c:v>8.9741824548147271</c:v>
                </c:pt>
                <c:pt idx="23">
                  <c:v>10.02317638064161</c:v>
                </c:pt>
                <c:pt idx="24">
                  <c:v>11.182493960703484</c:v>
                </c:pt>
                <c:pt idx="25">
                  <c:v>12.463738035001704</c:v>
                </c:pt>
                <c:pt idx="26">
                  <c:v>13.879731724872849</c:v>
                </c:pt>
                <c:pt idx="27">
                  <c:v>15.444646771097069</c:v>
                </c:pt>
                <c:pt idx="28">
                  <c:v>17.174145369443085</c:v>
                </c:pt>
                <c:pt idx="29">
                  <c:v>19.085536923187693</c:v>
                </c:pt>
                <c:pt idx="30">
                  <c:v>21.197951281441664</c:v>
                </c:pt>
                <c:pt idx="31">
                  <c:v>23.532530197109384</c:v>
                </c:pt>
                <c:pt idx="32">
                  <c:v>26.112638920657929</c:v>
                </c:pt>
                <c:pt idx="33">
                  <c:v>28.964100047397064</c:v>
                </c:pt>
                <c:pt idx="34">
                  <c:v>32.115451958692375</c:v>
                </c:pt>
                <c:pt idx="35">
                  <c:v>35.598234443678059</c:v>
                </c:pt>
                <c:pt idx="36">
                  <c:v>39.44730436006747</c:v>
                </c:pt>
                <c:pt idx="37">
                  <c:v>43.701184493300914</c:v>
                </c:pt>
                <c:pt idx="38">
                  <c:v>48.40244910553028</c:v>
                </c:pt>
                <c:pt idx="39">
                  <c:v>53.598150033144336</c:v>
                </c:pt>
                <c:pt idx="40">
                  <c:v>59.340287597362057</c:v>
                </c:pt>
                <c:pt idx="41">
                  <c:v>65.686331040925211</c:v>
                </c:pt>
                <c:pt idx="42">
                  <c:v>72.699793699595844</c:v>
                </c:pt>
                <c:pt idx="43">
                  <c:v>80.450868664968141</c:v>
                </c:pt>
                <c:pt idx="44">
                  <c:v>89.017131300521811</c:v>
                </c:pt>
                <c:pt idx="45">
                  <c:v>98.484315641933776</c:v>
                </c:pt>
                <c:pt idx="46">
                  <c:v>108.94717245212343</c:v>
                </c:pt>
                <c:pt idx="47">
                  <c:v>120.51041751873476</c:v>
                </c:pt>
                <c:pt idx="48">
                  <c:v>133.2897796849353</c:v>
                </c:pt>
                <c:pt idx="49">
                  <c:v>147.41315910257634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CE0-45E6-965C-59E323D36763}"/>
            </c:ext>
          </c:extLst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Лист1!$C$3:$C$52</c:f>
              <c:numCache>
                <c:formatCode>General</c:formatCode>
                <c:ptCount val="50"/>
                <c:pt idx="0">
                  <c:v>0</c:v>
                </c:pt>
                <c:pt idx="1">
                  <c:v>3.0102999566398125</c:v>
                </c:pt>
                <c:pt idx="2">
                  <c:v>4.7712125471966251</c:v>
                </c:pt>
                <c:pt idx="3">
                  <c:v>6.0205999132796242</c:v>
                </c:pt>
                <c:pt idx="4">
                  <c:v>6.9897000433601875</c:v>
                </c:pt>
                <c:pt idx="5">
                  <c:v>7.7815125038364359</c:v>
                </c:pt>
                <c:pt idx="6">
                  <c:v>8.4509804001425675</c:v>
                </c:pt>
                <c:pt idx="7">
                  <c:v>9.0308998699194358</c:v>
                </c:pt>
                <c:pt idx="8">
                  <c:v>9.5424250943932485</c:v>
                </c:pt>
                <c:pt idx="9">
                  <c:v>10</c:v>
                </c:pt>
                <c:pt idx="10">
                  <c:v>10.41392685158225</c:v>
                </c:pt>
                <c:pt idx="11">
                  <c:v>10.791812460476248</c:v>
                </c:pt>
                <c:pt idx="12">
                  <c:v>11.139433523068368</c:v>
                </c:pt>
                <c:pt idx="13">
                  <c:v>11.46128035678238</c:v>
                </c:pt>
                <c:pt idx="14">
                  <c:v>11.760912590556813</c:v>
                </c:pt>
                <c:pt idx="15">
                  <c:v>12.041199826559248</c:v>
                </c:pt>
                <c:pt idx="16">
                  <c:v>12.304489213782741</c:v>
                </c:pt>
                <c:pt idx="17">
                  <c:v>12.552725051033061</c:v>
                </c:pt>
                <c:pt idx="18">
                  <c:v>12.78753600952829</c:v>
                </c:pt>
                <c:pt idx="19">
                  <c:v>13.010299956639813</c:v>
                </c:pt>
                <c:pt idx="20">
                  <c:v>13.222192947339193</c:v>
                </c:pt>
                <c:pt idx="21">
                  <c:v>13.424226808222063</c:v>
                </c:pt>
                <c:pt idx="22">
                  <c:v>13.617278360175931</c:v>
                </c:pt>
                <c:pt idx="23">
                  <c:v>13.802112417116062</c:v>
                </c:pt>
                <c:pt idx="24">
                  <c:v>13.979400086720378</c:v>
                </c:pt>
                <c:pt idx="25">
                  <c:v>14.149733479708182</c:v>
                </c:pt>
                <c:pt idx="26">
                  <c:v>14.313637641589875</c:v>
                </c:pt>
                <c:pt idx="27">
                  <c:v>14.471580313422194</c:v>
                </c:pt>
                <c:pt idx="28">
                  <c:v>14.623979978989563</c:v>
                </c:pt>
                <c:pt idx="29">
                  <c:v>14.771212547196626</c:v>
                </c:pt>
                <c:pt idx="30">
                  <c:v>14.913616938342729</c:v>
                </c:pt>
                <c:pt idx="31">
                  <c:v>15.051499783199063</c:v>
                </c:pt>
                <c:pt idx="32">
                  <c:v>15.185139398778878</c:v>
                </c:pt>
                <c:pt idx="33">
                  <c:v>15.314789170422554</c:v>
                </c:pt>
                <c:pt idx="34">
                  <c:v>15.440680443502758</c:v>
                </c:pt>
                <c:pt idx="35">
                  <c:v>15.563025007672875</c:v>
                </c:pt>
                <c:pt idx="36">
                  <c:v>15.682017240669952</c:v>
                </c:pt>
                <c:pt idx="37">
                  <c:v>15.797835966168103</c:v>
                </c:pt>
                <c:pt idx="38">
                  <c:v>15.910646070264995</c:v>
                </c:pt>
                <c:pt idx="39">
                  <c:v>16.020599913279625</c:v>
                </c:pt>
                <c:pt idx="40">
                  <c:v>16.127838567197358</c:v>
                </c:pt>
                <c:pt idx="41">
                  <c:v>16.232492903979008</c:v>
                </c:pt>
                <c:pt idx="42">
                  <c:v>16.334684555795867</c:v>
                </c:pt>
                <c:pt idx="43">
                  <c:v>16.434526764861875</c:v>
                </c:pt>
                <c:pt idx="44">
                  <c:v>16.53212513775344</c:v>
                </c:pt>
                <c:pt idx="45">
                  <c:v>16.627578316815743</c:v>
                </c:pt>
                <c:pt idx="46">
                  <c:v>16.720978579357173</c:v>
                </c:pt>
                <c:pt idx="47">
                  <c:v>16.812412373755873</c:v>
                </c:pt>
                <c:pt idx="48">
                  <c:v>16.901960800285135</c:v>
                </c:pt>
                <c:pt idx="49">
                  <c:v>16.989700043360187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CE0-45E6-965C-59E323D367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2777800"/>
        <c:axId val="502779768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>
                      <c:ext uri="{02D57815-91ED-43cb-92C2-25804820EDAC}">
                        <c15:formulaRef>
                          <c15:sqref>Лист1!$A$3:$A$52</c15:sqref>
                        </c15:formulaRef>
                      </c:ext>
                    </c:extLst>
                    <c:numCache>
                      <c:formatCode>General</c:formatCode>
                      <c:ptCount val="50"/>
                      <c:pt idx="0">
                        <c:v>0.1</c:v>
                      </c:pt>
                      <c:pt idx="1">
                        <c:v>0.2</c:v>
                      </c:pt>
                      <c:pt idx="2">
                        <c:v>0.30000000000000004</c:v>
                      </c:pt>
                      <c:pt idx="3">
                        <c:v>0.4</c:v>
                      </c:pt>
                      <c:pt idx="4">
                        <c:v>0.5</c:v>
                      </c:pt>
                      <c:pt idx="5">
                        <c:v>0.6</c:v>
                      </c:pt>
                      <c:pt idx="6">
                        <c:v>0.7</c:v>
                      </c:pt>
                      <c:pt idx="7">
                        <c:v>0.79999999999999993</c:v>
                      </c:pt>
                      <c:pt idx="8">
                        <c:v>0.89999999999999991</c:v>
                      </c:pt>
                      <c:pt idx="9">
                        <c:v>0.99999999999999989</c:v>
                      </c:pt>
                      <c:pt idx="10">
                        <c:v>1.0999999999999999</c:v>
                      </c:pt>
                      <c:pt idx="11">
                        <c:v>1.2</c:v>
                      </c:pt>
                      <c:pt idx="12">
                        <c:v>1.3</c:v>
                      </c:pt>
                      <c:pt idx="13">
                        <c:v>1.4000000000000001</c:v>
                      </c:pt>
                      <c:pt idx="14">
                        <c:v>1.5000000000000002</c:v>
                      </c:pt>
                      <c:pt idx="15">
                        <c:v>1.6000000000000003</c:v>
                      </c:pt>
                      <c:pt idx="16">
                        <c:v>1.7000000000000004</c:v>
                      </c:pt>
                      <c:pt idx="17">
                        <c:v>1.8000000000000005</c:v>
                      </c:pt>
                      <c:pt idx="18">
                        <c:v>1.9000000000000006</c:v>
                      </c:pt>
                      <c:pt idx="19">
                        <c:v>2.0000000000000004</c:v>
                      </c:pt>
                      <c:pt idx="20">
                        <c:v>2.1000000000000005</c:v>
                      </c:pt>
                      <c:pt idx="21">
                        <c:v>2.2000000000000006</c:v>
                      </c:pt>
                      <c:pt idx="22">
                        <c:v>2.3000000000000007</c:v>
                      </c:pt>
                      <c:pt idx="23">
                        <c:v>2.4000000000000008</c:v>
                      </c:pt>
                      <c:pt idx="24">
                        <c:v>2.5000000000000009</c:v>
                      </c:pt>
                      <c:pt idx="25">
                        <c:v>2.600000000000001</c:v>
                      </c:pt>
                      <c:pt idx="26">
                        <c:v>2.7000000000000011</c:v>
                      </c:pt>
                      <c:pt idx="27">
                        <c:v>2.8000000000000012</c:v>
                      </c:pt>
                      <c:pt idx="28">
                        <c:v>2.9000000000000012</c:v>
                      </c:pt>
                      <c:pt idx="29">
                        <c:v>3.0000000000000013</c:v>
                      </c:pt>
                      <c:pt idx="30">
                        <c:v>3.1000000000000014</c:v>
                      </c:pt>
                      <c:pt idx="31">
                        <c:v>3.2000000000000015</c:v>
                      </c:pt>
                      <c:pt idx="32">
                        <c:v>3.3000000000000016</c:v>
                      </c:pt>
                      <c:pt idx="33">
                        <c:v>3.4000000000000017</c:v>
                      </c:pt>
                      <c:pt idx="34">
                        <c:v>3.5000000000000018</c:v>
                      </c:pt>
                      <c:pt idx="35">
                        <c:v>3.6000000000000019</c:v>
                      </c:pt>
                      <c:pt idx="36">
                        <c:v>3.700000000000002</c:v>
                      </c:pt>
                      <c:pt idx="37">
                        <c:v>3.800000000000002</c:v>
                      </c:pt>
                      <c:pt idx="38">
                        <c:v>3.9000000000000021</c:v>
                      </c:pt>
                      <c:pt idx="39">
                        <c:v>4.0000000000000018</c:v>
                      </c:pt>
                      <c:pt idx="40">
                        <c:v>4.1000000000000014</c:v>
                      </c:pt>
                      <c:pt idx="41">
                        <c:v>4.2000000000000011</c:v>
                      </c:pt>
                      <c:pt idx="42">
                        <c:v>4.3000000000000007</c:v>
                      </c:pt>
                      <c:pt idx="43">
                        <c:v>4.4000000000000004</c:v>
                      </c:pt>
                      <c:pt idx="44">
                        <c:v>4.5</c:v>
                      </c:pt>
                      <c:pt idx="45">
                        <c:v>4.5999999999999996</c:v>
                      </c:pt>
                      <c:pt idx="46">
                        <c:v>4.6999999999999993</c:v>
                      </c:pt>
                      <c:pt idx="47">
                        <c:v>4.7999999999999989</c:v>
                      </c:pt>
                      <c:pt idx="48">
                        <c:v>4.8999999999999986</c:v>
                      </c:pt>
                      <c:pt idx="49">
                        <c:v>4.9999999999999982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5CE0-45E6-965C-59E323D36763}"/>
                  </c:ext>
                </c:extLst>
              </c15:ser>
            </c15:filteredLineSeries>
          </c:ext>
        </c:extLst>
      </c:lineChart>
      <c:catAx>
        <c:axId val="50277780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2779768"/>
        <c:crosses val="autoZero"/>
        <c:auto val="1"/>
        <c:lblAlgn val="ctr"/>
        <c:lblOffset val="100"/>
        <c:noMultiLvlLbl val="0"/>
      </c:catAx>
      <c:valAx>
        <c:axId val="502779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2777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62D3D-2587-4731-AE5E-6300010DA3F9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5E5727-02EB-4E6B-BC7B-AF59DC97A9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1351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506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 нас было несколько нейросетей, не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3143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116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Но лис все равно доберется до цели – он не сдается и идет до самого конца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4519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4035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149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0563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8278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50498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9750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2522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601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64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324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9039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en-US" dirty="0"/>
              <a:t>CHAOS PICTURES </a:t>
            </a:r>
            <a:r>
              <a:rPr lang="ru-RU" dirty="0"/>
              <a:t>представляет</a:t>
            </a:r>
          </a:p>
        </p:txBody>
      </p:sp>
    </p:spTree>
    <p:extLst>
      <p:ext uri="{BB962C8B-B14F-4D97-AF65-F5344CB8AC3E}">
        <p14:creationId xmlns:p14="http://schemas.microsoft.com/office/powerpoint/2010/main" val="1486583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2153D81-1ABC-478C-B505-AC8E80C0D5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67" b="2230"/>
          <a:stretch/>
        </p:blipFill>
        <p:spPr>
          <a:xfrm>
            <a:off x="-2827176" y="0"/>
            <a:ext cx="15019176" cy="686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319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83CF83E-C7A9-4DD2-BEBB-CBCA8BC6CC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" t="4792" r="586" b="1092"/>
          <a:stretch/>
        </p:blipFill>
        <p:spPr>
          <a:xfrm>
            <a:off x="-6352" y="308270"/>
            <a:ext cx="12198352" cy="624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52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77CDF0-BBA8-459F-9E5D-2ADB3C4B7D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1" t="4509" r="587" b="1092"/>
          <a:stretch/>
        </p:blipFill>
        <p:spPr>
          <a:xfrm>
            <a:off x="1" y="395036"/>
            <a:ext cx="12192000" cy="6275853"/>
          </a:xfrm>
          <a:prstGeom prst="rect">
            <a:avLst/>
          </a:prstGeom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3710186A-39B2-4AD8-ADC5-39D29E80CF1A}"/>
              </a:ext>
            </a:extLst>
          </p:cNvPr>
          <p:cNvCxnSpPr>
            <a:cxnSpLocks/>
          </p:cNvCxnSpPr>
          <p:nvPr/>
        </p:nvCxnSpPr>
        <p:spPr>
          <a:xfrm flipV="1">
            <a:off x="6629400" y="3973287"/>
            <a:ext cx="664029" cy="979713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3747B1A5-7BC6-4A08-AF9D-75E5850A6E4C}"/>
              </a:ext>
            </a:extLst>
          </p:cNvPr>
          <p:cNvCxnSpPr>
            <a:cxnSpLocks/>
          </p:cNvCxnSpPr>
          <p:nvPr/>
        </p:nvCxnSpPr>
        <p:spPr>
          <a:xfrm flipV="1">
            <a:off x="7293429" y="3532962"/>
            <a:ext cx="729342" cy="489857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8EF599FF-DEC8-406D-9033-CBEF04B7A9F6}"/>
              </a:ext>
            </a:extLst>
          </p:cNvPr>
          <p:cNvCxnSpPr>
            <a:cxnSpLocks/>
          </p:cNvCxnSpPr>
          <p:nvPr/>
        </p:nvCxnSpPr>
        <p:spPr>
          <a:xfrm flipV="1">
            <a:off x="7957458" y="2602781"/>
            <a:ext cx="65313" cy="967186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869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ameplay_wmv">
            <a:hlinkClick r:id="" action="ppaction://media"/>
            <a:extLst>
              <a:ext uri="{FF2B5EF4-FFF2-40B4-BE49-F238E27FC236}">
                <a16:creationId xmlns:a16="http://schemas.microsoft.com/office/drawing/2014/main" id="{5EB74CBD-5849-477D-8775-F7CAF0EF324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953" end="989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48619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08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ru-RU" dirty="0"/>
              <a:t>Результат</a:t>
            </a:r>
          </a:p>
        </p:txBody>
      </p:sp>
    </p:spTree>
    <p:extLst>
      <p:ext uri="{BB962C8B-B14F-4D97-AF65-F5344CB8AC3E}">
        <p14:creationId xmlns:p14="http://schemas.microsoft.com/office/powerpoint/2010/main" val="3376355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63FA102-37D4-4879-8725-DD1C57211C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" t="4792" r="663" b="1234"/>
          <a:stretch/>
        </p:blipFill>
        <p:spPr>
          <a:xfrm>
            <a:off x="-1205133" y="-1666"/>
            <a:ext cx="13397133" cy="685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825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E3DC15-56C3-4A9B-84DC-612481A419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55" b="2373"/>
          <a:stretch/>
        </p:blipFill>
        <p:spPr>
          <a:xfrm>
            <a:off x="-2705877" y="0"/>
            <a:ext cx="14897878" cy="685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247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40F8BA71-1117-4DA2-8B34-72031D414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3436" y="1311947"/>
            <a:ext cx="4270248" cy="704087"/>
          </a:xfrm>
        </p:spPr>
        <p:txBody>
          <a:bodyPr>
            <a:normAutofit/>
          </a:bodyPr>
          <a:lstStyle/>
          <a:p>
            <a:r>
              <a:rPr lang="ru-RU" sz="3200" dirty="0"/>
              <a:t>Разные ШПИОНЫ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0BF88B-6CDF-48A5-8780-0A93C9AC32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83436" y="2838450"/>
            <a:ext cx="4270248" cy="2596776"/>
          </a:xfrm>
        </p:spPr>
        <p:txBody>
          <a:bodyPr>
            <a:normAutofit/>
          </a:bodyPr>
          <a:lstStyle/>
          <a:p>
            <a:r>
              <a:rPr lang="ru-RU" sz="3200" dirty="0"/>
              <a:t>ЛИСА</a:t>
            </a:r>
          </a:p>
          <a:p>
            <a:r>
              <a:rPr lang="ru-RU" sz="3200" dirty="0"/>
              <a:t>ВОЛК</a:t>
            </a:r>
          </a:p>
          <a:p>
            <a:r>
              <a:rPr lang="ru-RU" sz="3200" dirty="0"/>
              <a:t>ЕНОТ</a:t>
            </a:r>
          </a:p>
          <a:p>
            <a:r>
              <a:rPr lang="ru-RU" sz="3200" dirty="0"/>
              <a:t>ВОЛК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528F26E-CC95-4529-8334-99A0354433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6698" y="2838450"/>
            <a:ext cx="4253484" cy="2596776"/>
          </a:xfrm>
        </p:spPr>
        <p:txBody>
          <a:bodyPr>
            <a:normAutofit/>
          </a:bodyPr>
          <a:lstStyle/>
          <a:p>
            <a:r>
              <a:rPr lang="ru-RU" sz="3200" dirty="0"/>
              <a:t>СПРЯТАТЬСЯ</a:t>
            </a:r>
          </a:p>
          <a:p>
            <a:r>
              <a:rPr lang="ru-RU" sz="3200" dirty="0"/>
              <a:t>ПРОРВАТЬСЯ</a:t>
            </a:r>
          </a:p>
          <a:p>
            <a:r>
              <a:rPr lang="ru-RU" sz="3200" dirty="0"/>
              <a:t>АТАКОВАТЬ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CB60C82-B4FE-4A23-B8D1-1AF97A571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38316" y="1311946"/>
            <a:ext cx="4270248" cy="704087"/>
          </a:xfrm>
        </p:spPr>
        <p:txBody>
          <a:bodyPr>
            <a:normAutofit/>
          </a:bodyPr>
          <a:lstStyle/>
          <a:p>
            <a:r>
              <a:rPr lang="ru-RU" sz="3200" dirty="0"/>
              <a:t>НАВЫКИ ШПИОНОВ</a:t>
            </a:r>
          </a:p>
        </p:txBody>
      </p:sp>
    </p:spTree>
    <p:extLst>
      <p:ext uri="{BB962C8B-B14F-4D97-AF65-F5344CB8AC3E}">
        <p14:creationId xmlns:p14="http://schemas.microsoft.com/office/powerpoint/2010/main" val="3336670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40F8BA71-1117-4DA2-8B34-72031D414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60876" y="287112"/>
            <a:ext cx="4270248" cy="704087"/>
          </a:xfrm>
        </p:spPr>
        <p:txBody>
          <a:bodyPr>
            <a:normAutofit fontScale="92500"/>
          </a:bodyPr>
          <a:lstStyle/>
          <a:p>
            <a:r>
              <a:rPr lang="ru-RU" sz="3200" dirty="0"/>
              <a:t>Разные ЗАЩИТНИКИ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0BF88B-6CDF-48A5-8780-0A93C9AC32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60876" y="1069688"/>
            <a:ext cx="4270248" cy="2596776"/>
          </a:xfrm>
        </p:spPr>
        <p:txBody>
          <a:bodyPr>
            <a:normAutofit/>
          </a:bodyPr>
          <a:lstStyle/>
          <a:p>
            <a:r>
              <a:rPr lang="ru-RU" sz="3200" dirty="0"/>
              <a:t>СОБАКА</a:t>
            </a:r>
          </a:p>
          <a:p>
            <a:r>
              <a:rPr lang="ru-RU" sz="3200" dirty="0"/>
              <a:t>ВОЛК</a:t>
            </a:r>
          </a:p>
          <a:p>
            <a:endParaRPr lang="ru-RU" sz="3200" dirty="0"/>
          </a:p>
        </p:txBody>
      </p:sp>
      <p:sp>
        <p:nvSpPr>
          <p:cNvPr id="10" name="Текст 1">
            <a:extLst>
              <a:ext uri="{FF2B5EF4-FFF2-40B4-BE49-F238E27FC236}">
                <a16:creationId xmlns:a16="http://schemas.microsoft.com/office/drawing/2014/main" id="{252D1504-2974-443C-943E-1E66E68654CD}"/>
              </a:ext>
            </a:extLst>
          </p:cNvPr>
          <p:cNvSpPr txBox="1">
            <a:spLocks/>
          </p:cNvSpPr>
          <p:nvPr/>
        </p:nvSpPr>
        <p:spPr>
          <a:xfrm>
            <a:off x="124749" y="2724913"/>
            <a:ext cx="4270248" cy="704087"/>
          </a:xfrm>
          <a:prstGeom prst="rect">
            <a:avLst/>
          </a:prstGeom>
        </p:spPr>
        <p:txBody>
          <a:bodyPr vert="horz" lIns="91440" tIns="45720" rIns="91440" bIns="45720" rtlCol="0" anchor="b" anchorCtr="1">
            <a:normAutofit fontScale="925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b="0" kern="1200" cap="all" spc="1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/>
              <a:t>СТАТЫ ЗАЩИТНИКОВ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2B87089A-C766-42A5-88DC-C7A385314E6A}"/>
              </a:ext>
            </a:extLst>
          </p:cNvPr>
          <p:cNvSpPr txBox="1">
            <a:spLocks/>
          </p:cNvSpPr>
          <p:nvPr/>
        </p:nvSpPr>
        <p:spPr>
          <a:xfrm>
            <a:off x="124749" y="3666464"/>
            <a:ext cx="5252794" cy="2596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/>
              <a:t>СКОРОСТЬ</a:t>
            </a:r>
          </a:p>
          <a:p>
            <a:r>
              <a:rPr lang="ru-RU" sz="3200" dirty="0"/>
              <a:t>СЕКТОР ОБНАРУЖЕНИЯ</a:t>
            </a:r>
          </a:p>
          <a:p>
            <a:r>
              <a:rPr lang="ru-RU" sz="3200" dirty="0"/>
              <a:t>СКОРОСТЬ РЕАКЦИИ</a:t>
            </a:r>
          </a:p>
          <a:p>
            <a:pPr marL="0" indent="0">
              <a:buNone/>
            </a:pPr>
            <a:endParaRPr lang="ru-RU" sz="3200" dirty="0"/>
          </a:p>
          <a:p>
            <a:endParaRPr lang="ru-RU" sz="3200" dirty="0"/>
          </a:p>
        </p:txBody>
      </p:sp>
      <p:sp>
        <p:nvSpPr>
          <p:cNvPr id="12" name="Текст 1">
            <a:extLst>
              <a:ext uri="{FF2B5EF4-FFF2-40B4-BE49-F238E27FC236}">
                <a16:creationId xmlns:a16="http://schemas.microsoft.com/office/drawing/2014/main" id="{0310CDBC-55B9-4BA6-BE76-FE6C531E5D97}"/>
              </a:ext>
            </a:extLst>
          </p:cNvPr>
          <p:cNvSpPr txBox="1">
            <a:spLocks/>
          </p:cNvSpPr>
          <p:nvPr/>
        </p:nvSpPr>
        <p:spPr>
          <a:xfrm>
            <a:off x="6492892" y="2724913"/>
            <a:ext cx="4719394" cy="704087"/>
          </a:xfrm>
          <a:prstGeom prst="rect">
            <a:avLst/>
          </a:prstGeom>
        </p:spPr>
        <p:txBody>
          <a:bodyPr vert="horz" lIns="91440" tIns="45720" rIns="91440" bIns="45720" rtlCol="0" anchor="b" anchorCtr="1">
            <a:normAutofit fontScale="925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b="0" kern="1200" cap="all" spc="1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/>
              <a:t>НАВЫКИ ЗАЩИТНИКОВ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8AA04452-33F9-4310-B202-762FF184EA0C}"/>
              </a:ext>
            </a:extLst>
          </p:cNvPr>
          <p:cNvSpPr txBox="1">
            <a:spLocks/>
          </p:cNvSpPr>
          <p:nvPr/>
        </p:nvSpPr>
        <p:spPr>
          <a:xfrm>
            <a:off x="6492892" y="3666464"/>
            <a:ext cx="5252794" cy="2596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/>
              <a:t>ПОДНЯТЬ ТРЕВОГУ</a:t>
            </a:r>
          </a:p>
          <a:p>
            <a:r>
              <a:rPr lang="ru-RU" sz="3200" dirty="0"/>
              <a:t>БРОСИТЬСЯ В ПОГОНЮ</a:t>
            </a:r>
          </a:p>
          <a:p>
            <a:r>
              <a:rPr lang="ru-RU" sz="3200" dirty="0"/>
              <a:t>УСТРОИТЬ ЗАСАДУ</a:t>
            </a:r>
          </a:p>
          <a:p>
            <a:pPr marL="0" indent="0">
              <a:buNone/>
            </a:pPr>
            <a:endParaRPr lang="ru-RU" sz="3200" dirty="0"/>
          </a:p>
          <a:p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346629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40F8BA71-1117-4DA2-8B34-72031D414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60876" y="287112"/>
            <a:ext cx="4270248" cy="704087"/>
          </a:xfrm>
        </p:spPr>
        <p:txBody>
          <a:bodyPr>
            <a:normAutofit/>
          </a:bodyPr>
          <a:lstStyle/>
          <a:p>
            <a:r>
              <a:rPr lang="ru-RU" sz="3200" dirty="0"/>
              <a:t>И МНОГОЕ ДРУГОЕ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0BF88B-6CDF-48A5-8780-0A93C9AC32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8381" y="1091458"/>
            <a:ext cx="6315238" cy="5004541"/>
          </a:xfrm>
        </p:spPr>
        <p:txBody>
          <a:bodyPr>
            <a:normAutofit/>
          </a:bodyPr>
          <a:lstStyle/>
          <a:p>
            <a:r>
              <a:rPr lang="ru-RU" sz="3200" dirty="0"/>
              <a:t>ГЛОБАЛЬНЫЕ ЛИДЕРБОРДЫ</a:t>
            </a:r>
          </a:p>
          <a:p>
            <a:r>
              <a:rPr lang="ru-RU" sz="3200" dirty="0"/>
              <a:t>МИНИ-ЗАДАНИЯ</a:t>
            </a:r>
          </a:p>
          <a:p>
            <a:r>
              <a:rPr lang="ru-RU" sz="3200" dirty="0"/>
              <a:t>СИСТЕМА ДОСТИЖЕНИЙ</a:t>
            </a:r>
          </a:p>
          <a:p>
            <a:r>
              <a:rPr lang="ru-RU" sz="3200" dirty="0"/>
              <a:t>ЛОВУШКИ</a:t>
            </a:r>
          </a:p>
          <a:p>
            <a:r>
              <a:rPr lang="ru-RU" sz="3200" dirty="0"/>
              <a:t>ВНУТРЕННИЙ МАГАЗИН</a:t>
            </a:r>
          </a:p>
          <a:p>
            <a:r>
              <a:rPr lang="ru-RU" sz="3200" dirty="0"/>
              <a:t>ДИНАМИЧЕСКИ ИЗМЕНЯЕМАЯ СЛОЖНОСТЬ</a:t>
            </a:r>
          </a:p>
          <a:p>
            <a:endParaRPr lang="ru-RU" sz="3200" dirty="0"/>
          </a:p>
          <a:p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308768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en-US" dirty="0"/>
              <a:t>UNITY AI HACKATON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6820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1DDD9EC4-F4E5-400D-BF4F-6429A6B5F9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3868587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9553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873654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C4068B5-509F-430F-ABF1-82C1C833B6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64" b="6530"/>
          <a:stretch/>
        </p:blipFill>
        <p:spPr>
          <a:xfrm>
            <a:off x="-1492863" y="119743"/>
            <a:ext cx="14885581" cy="685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70BF7FE6-65C8-4094-94EF-D6D949A8434E}"/>
              </a:ext>
            </a:extLst>
          </p:cNvPr>
          <p:cNvSpPr txBox="1">
            <a:spLocks/>
          </p:cNvSpPr>
          <p:nvPr/>
        </p:nvSpPr>
        <p:spPr>
          <a:xfrm>
            <a:off x="570864" y="5118874"/>
            <a:ext cx="4752250" cy="32387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/>
              <a:t>С самого начала у него была какая то тактика, и он ее придерживался</a:t>
            </a:r>
          </a:p>
        </p:txBody>
      </p:sp>
    </p:spTree>
    <p:extLst>
      <p:ext uri="{BB962C8B-B14F-4D97-AF65-F5344CB8AC3E}">
        <p14:creationId xmlns:p14="http://schemas.microsoft.com/office/powerpoint/2010/main" val="1470627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ru-RU" dirty="0"/>
              <a:t>Расстановка Сторожей</a:t>
            </a:r>
          </a:p>
        </p:txBody>
      </p:sp>
    </p:spTree>
    <p:extLst>
      <p:ext uri="{BB962C8B-B14F-4D97-AF65-F5344CB8AC3E}">
        <p14:creationId xmlns:p14="http://schemas.microsoft.com/office/powerpoint/2010/main" val="2906877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1960FB-91C3-43AC-9969-4716B097C0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98" b="2658"/>
          <a:stretch/>
        </p:blipFill>
        <p:spPr>
          <a:xfrm>
            <a:off x="-2793149" y="0"/>
            <a:ext cx="14985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21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096BA0-79E3-4F19-A593-99DF1B379C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2180"/>
          <a:stretch/>
        </p:blipFill>
        <p:spPr>
          <a:xfrm>
            <a:off x="-2762413" y="0"/>
            <a:ext cx="1495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14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A4A8074-4CC1-47DF-9C62-9EFE7A06FC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0" b="2325"/>
          <a:stretch/>
        </p:blipFill>
        <p:spPr>
          <a:xfrm>
            <a:off x="-2736979" y="0"/>
            <a:ext cx="149289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99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6227984-9CE2-4CDF-A28C-26CE1D76F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0" b="2471"/>
          <a:stretch/>
        </p:blipFill>
        <p:spPr>
          <a:xfrm>
            <a:off x="-2762413" y="0"/>
            <a:ext cx="1495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5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94F731-3502-427E-9966-90435D6CA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ru-RU" dirty="0"/>
              <a:t>Разорение курятника</a:t>
            </a:r>
          </a:p>
        </p:txBody>
      </p:sp>
    </p:spTree>
    <p:extLst>
      <p:ext uri="{BB962C8B-B14F-4D97-AF65-F5344CB8AC3E}">
        <p14:creationId xmlns:p14="http://schemas.microsoft.com/office/powerpoint/2010/main" val="2830127199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Посылка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Посылк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осылка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118</TotalTime>
  <Words>105</Words>
  <Application>Microsoft Office PowerPoint</Application>
  <PresentationFormat>Широкоэкранный</PresentationFormat>
  <Paragraphs>41</Paragraphs>
  <Slides>21</Slides>
  <Notes>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6" baseType="lpstr">
      <vt:lpstr>Arial</vt:lpstr>
      <vt:lpstr>Calibri</vt:lpstr>
      <vt:lpstr>Corbel</vt:lpstr>
      <vt:lpstr>Gill Sans MT</vt:lpstr>
      <vt:lpstr>Посылка</vt:lpstr>
      <vt:lpstr>CHAOS PICTURES представляет</vt:lpstr>
      <vt:lpstr>UNITY AI HACKATON</vt:lpstr>
      <vt:lpstr>Презентация PowerPoint</vt:lpstr>
      <vt:lpstr>Расстановка Сторожей</vt:lpstr>
      <vt:lpstr>Презентация PowerPoint</vt:lpstr>
      <vt:lpstr>Презентация PowerPoint</vt:lpstr>
      <vt:lpstr>Презентация PowerPoint</vt:lpstr>
      <vt:lpstr>Презентация PowerPoint</vt:lpstr>
      <vt:lpstr>Разорение курятника</vt:lpstr>
      <vt:lpstr>Презентация PowerPoint</vt:lpstr>
      <vt:lpstr>Презентация PowerPoint</vt:lpstr>
      <vt:lpstr>Презентация PowerPoint</vt:lpstr>
      <vt:lpstr>Презентация PowerPoint</vt:lpstr>
      <vt:lpstr>Результат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Рехлов</dc:creator>
  <cp:lastModifiedBy>Рехлов</cp:lastModifiedBy>
  <cp:revision>22</cp:revision>
  <dcterms:created xsi:type="dcterms:W3CDTF">2018-04-08T02:20:06Z</dcterms:created>
  <dcterms:modified xsi:type="dcterms:W3CDTF">2018-04-08T07:28:54Z</dcterms:modified>
</cp:coreProperties>
</file>

<file path=docProps/thumbnail.jpeg>
</file>